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E47-FE08-443A-8259-73541EC969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AEC-B228-48A3-9807-68A8A4AE81E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E47-FE08-443A-8259-73541EC969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AEC-B228-48A3-9807-68A8A4AE8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E47-FE08-443A-8259-73541EC969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AEC-B228-48A3-9807-68A8A4AE8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E47-FE08-443A-8259-73541EC969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AEC-B228-48A3-9807-68A8A4AE81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E47-FE08-443A-8259-73541EC969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AEC-B228-48A3-9807-68A8A4AE8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E47-FE08-443A-8259-73541EC969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AEC-B228-48A3-9807-68A8A4AE81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E47-FE08-443A-8259-73541EC969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AEC-B228-48A3-9807-68A8A4AE81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E47-FE08-443A-8259-73541EC969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AEC-B228-48A3-9807-68A8A4AE8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E47-FE08-443A-8259-73541EC969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AEC-B228-48A3-9807-68A8A4AE8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E47-FE08-443A-8259-73541EC969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AEC-B228-48A3-9807-68A8A4AE8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E47-FE08-443A-8259-73541EC969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AEC-B228-48A3-9807-68A8A4AE81E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0BE47-FE08-443A-8259-73541EC969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2E7AEC-B228-48A3-9807-68A8A4AE81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054" y="1772816"/>
            <a:ext cx="70359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Новые вызовы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Информационного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общества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5638818"/>
            <a:ext cx="5410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канд. физ.-мат наук, снс</a:t>
            </a:r>
          </a:p>
          <a:p>
            <a:r>
              <a:rPr lang="ru-RU" b="1" i="1" dirty="0" smtClean="0"/>
              <a:t> </a:t>
            </a:r>
            <a:r>
              <a:rPr lang="ru-RU" b="1" i="1" smtClean="0"/>
              <a:t>Института кибернетики  </a:t>
            </a:r>
            <a:r>
              <a:rPr lang="ru-RU" b="1" i="1" dirty="0" smtClean="0"/>
              <a:t>им.В.М. Глушкова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Глушкова В.В.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2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4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7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2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1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0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1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9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7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2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57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1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88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7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87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57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6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22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1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23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82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3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1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3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5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1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1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6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6724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</TotalTime>
  <Words>23</Words>
  <Application>Microsoft Office PowerPoint</Application>
  <PresentationFormat>On-screen Show (4:3)</PresentationFormat>
  <Paragraphs>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Вера Глушкова</dc:creator>
  <cp:lastModifiedBy>Вера Глушкова</cp:lastModifiedBy>
  <cp:revision>12</cp:revision>
  <dcterms:created xsi:type="dcterms:W3CDTF">2016-09-05T04:18:39Z</dcterms:created>
  <dcterms:modified xsi:type="dcterms:W3CDTF">2016-09-09T07:17:17Z</dcterms:modified>
</cp:coreProperties>
</file>